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1" r:id="rId4"/>
    <p:sldId id="332" r:id="rId5"/>
    <p:sldId id="330" r:id="rId6"/>
    <p:sldId id="276" r:id="rId7"/>
    <p:sldId id="333" r:id="rId8"/>
    <p:sldId id="347" r:id="rId9"/>
    <p:sldId id="334" r:id="rId10"/>
    <p:sldId id="335" r:id="rId11"/>
    <p:sldId id="339" r:id="rId12"/>
    <p:sldId id="336" r:id="rId13"/>
    <p:sldId id="338" r:id="rId14"/>
    <p:sldId id="341" r:id="rId15"/>
    <p:sldId id="340" r:id="rId16"/>
    <p:sldId id="337" r:id="rId17"/>
    <p:sldId id="342" r:id="rId18"/>
    <p:sldId id="351" r:id="rId19"/>
    <p:sldId id="352" r:id="rId20"/>
    <p:sldId id="355" r:id="rId21"/>
    <p:sldId id="343" r:id="rId22"/>
    <p:sldId id="344" r:id="rId23"/>
    <p:sldId id="345" r:id="rId24"/>
    <p:sldId id="346" r:id="rId25"/>
    <p:sldId id="319" r:id="rId26"/>
    <p:sldId id="348" r:id="rId27"/>
    <p:sldId id="362" r:id="rId28"/>
    <p:sldId id="350" r:id="rId29"/>
    <p:sldId id="356" r:id="rId30"/>
    <p:sldId id="300" r:id="rId31"/>
    <p:sldId id="357" r:id="rId32"/>
    <p:sldId id="359" r:id="rId33"/>
    <p:sldId id="273" r:id="rId34"/>
    <p:sldId id="360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4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  <p14:sldId id="300"/>
            <p14:sldId id="357"/>
            <p14:sldId id="359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while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273759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273759" y="839528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631787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631787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while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W2S3</a:t>
            </a:r>
            <a:br>
              <a:rPr lang="en-US" dirty="0"/>
            </a:br>
            <a:r>
              <a:rPr lang="en-US" dirty="0"/>
              <a:t>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if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Session3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41575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How many hits can you </a:t>
            </a:r>
            <a:r>
              <a:rPr lang="en-US" sz="3600" b="1" dirty="0" err="1"/>
              <a:t>take.ipynb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hits can you take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Your main character currently has a number of </a:t>
                </a:r>
                <a:r>
                  <a:rPr lang="en-US" sz="2600" dirty="0" err="1"/>
                  <a:t>lifepoints</a:t>
                </a:r>
                <a:r>
                  <a:rPr lang="en-US" sz="2600" dirty="0"/>
                  <a:t>, stored in </a:t>
                </a:r>
                <a:r>
                  <a:rPr lang="en-US" sz="2600" b="1" dirty="0" err="1"/>
                  <a:t>lifepoints_number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Your mentor gives you the following challenge: he will hit you, for a given number of times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first hit </a:t>
                </a:r>
                <a:r>
                  <a:rPr lang="en-US" sz="2400" dirty="0"/>
                  <a:t>will make you </a:t>
                </a:r>
                <a:r>
                  <a:rPr lang="en-US" sz="2400" b="1" dirty="0"/>
                  <a:t>lose one </a:t>
                </a:r>
                <a:r>
                  <a:rPr lang="en-US" sz="2400" b="1" dirty="0" err="1"/>
                  <a:t>lifepoint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second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third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so on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If</a:t>
                </a:r>
                <a:r>
                  <a:rPr lang="en-US" sz="2400" dirty="0"/>
                  <a:t> you take too many hits and </a:t>
                </a:r>
                <a:r>
                  <a:rPr lang="en-US" sz="2400" b="1" dirty="0"/>
                  <a:t>your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fall </a:t>
                </a:r>
                <a:r>
                  <a:rPr lang="en-US" sz="2400" b="1"/>
                  <a:t>at or below </a:t>
                </a:r>
                <a:r>
                  <a:rPr lang="en-US" sz="2400" b="1" dirty="0"/>
                  <a:t>zero, you fail the challenge.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1882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Assuming you survive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hits, your mentor will give you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coins.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Write a function, named </a:t>
                </a:r>
                <a:r>
                  <a:rPr lang="en-US" sz="2600" b="1" dirty="0" err="1"/>
                  <a:t>maximal_coins_number</a:t>
                </a:r>
                <a:r>
                  <a:rPr lang="en-US" sz="2600" b="1" dirty="0"/>
                  <a:t>()</a:t>
                </a:r>
                <a:r>
                  <a:rPr lang="en-US" sz="2600" dirty="0"/>
                  <a:t>, which</a:t>
                </a:r>
              </a:p>
              <a:p>
                <a:r>
                  <a:rPr lang="en-US" sz="2400" b="1" dirty="0"/>
                  <a:t>receives</a:t>
                </a:r>
                <a:r>
                  <a:rPr lang="en-US" sz="2400" dirty="0"/>
                  <a:t> your current number of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 as the variable </a:t>
                </a:r>
                <a:r>
                  <a:rPr lang="en-US" sz="2400" b="1" dirty="0" err="1"/>
                  <a:t>lifepoints_number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returns</a:t>
                </a:r>
                <a:r>
                  <a:rPr lang="en-US" sz="2400" dirty="0"/>
                  <a:t> the </a:t>
                </a:r>
                <a:r>
                  <a:rPr lang="en-US" sz="2400" b="1" dirty="0"/>
                  <a:t>maximal number of coins </a:t>
                </a:r>
                <a:r>
                  <a:rPr lang="en-US" sz="2400" dirty="0"/>
                  <a:t>you can hope to obtain from the challenge,</a:t>
                </a:r>
              </a:p>
              <a:p>
                <a:r>
                  <a:rPr lang="en-US" sz="2400" dirty="0"/>
                  <a:t>as well the </a:t>
                </a:r>
                <a:r>
                  <a:rPr lang="en-US" sz="2400" b="1" dirty="0"/>
                  <a:t>number of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</a:t>
                </a:r>
                <a:r>
                  <a:rPr lang="en-US" sz="2400" dirty="0"/>
                  <a:t>that will be </a:t>
                </a:r>
                <a:r>
                  <a:rPr lang="en-US" sz="2400" b="1" dirty="0"/>
                  <a:t>remaining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after taking this maximal number of hits</a:t>
                </a:r>
                <a:r>
                  <a:rPr lang="en-US" sz="2400" dirty="0"/>
                  <a:t>.</a:t>
                </a:r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1882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Remember the guess the number game in W3S1, Activity 1? Back then, we had defined a function </a:t>
            </a:r>
            <a:r>
              <a:rPr lang="en-US" sz="2400" b="1" dirty="0" err="1"/>
              <a:t>guess_the_number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</a:p>
          <a:p>
            <a:r>
              <a:rPr lang="en-US" sz="2400" dirty="0"/>
              <a:t>which received a </a:t>
            </a:r>
            <a:r>
              <a:rPr lang="en-US" sz="2400" b="1" dirty="0"/>
              <a:t>hidden number that the user had to guess </a:t>
            </a:r>
            <a:r>
              <a:rPr lang="en-US" sz="2400" dirty="0"/>
              <a:t>(passed as input </a:t>
            </a:r>
            <a:r>
              <a:rPr lang="en-US" sz="2400" b="1" dirty="0" err="1"/>
              <a:t>hidden_number</a:t>
            </a:r>
            <a:r>
              <a:rPr lang="en-US" sz="2400" dirty="0"/>
              <a:t>),</a:t>
            </a:r>
          </a:p>
          <a:p>
            <a:r>
              <a:rPr lang="en-US" sz="2400" b="1" dirty="0"/>
              <a:t>asked the user to input a number</a:t>
            </a:r>
            <a:r>
              <a:rPr lang="en-US" sz="2400" dirty="0"/>
              <a:t>, via the </a:t>
            </a:r>
            <a:r>
              <a:rPr lang="en-US" sz="2400" b="1" dirty="0"/>
              <a:t>input() </a:t>
            </a:r>
            <a:r>
              <a:rPr lang="en-US" sz="2400" dirty="0"/>
              <a:t>method and would store it in a variable </a:t>
            </a:r>
            <a:r>
              <a:rPr lang="en-US" sz="2400" b="1" dirty="0" err="1"/>
              <a:t>guessed_number</a:t>
            </a:r>
            <a:r>
              <a:rPr lang="en-US" sz="2400" dirty="0"/>
              <a:t>,</a:t>
            </a:r>
          </a:p>
          <a:p>
            <a:r>
              <a:rPr lang="en-US" sz="2400" dirty="0"/>
              <a:t>and based on the two numbers would </a:t>
            </a:r>
            <a:r>
              <a:rPr lang="en-US" sz="2400" b="1" dirty="0"/>
              <a:t>display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messages</a:t>
            </a:r>
            <a:r>
              <a:rPr lang="en-US" sz="2400" dirty="0"/>
              <a:t>, reading:</a:t>
            </a:r>
          </a:p>
          <a:p>
            <a:pPr lvl="1"/>
            <a:r>
              <a:rPr lang="en-US" dirty="0"/>
              <a:t>"You have found the hidden number: True/False."</a:t>
            </a:r>
          </a:p>
          <a:p>
            <a:pPr lvl="1"/>
            <a:r>
              <a:rPr lang="en-US" dirty="0"/>
              <a:t>"Your number in </a:t>
            </a:r>
            <a:r>
              <a:rPr lang="en-US" dirty="0" err="1"/>
              <a:t>guessed_number</a:t>
            </a:r>
            <a:r>
              <a:rPr lang="en-US" dirty="0"/>
              <a:t> is lower than the hidden number: True/False.“</a:t>
            </a:r>
          </a:p>
          <a:p>
            <a:pPr marL="0" indent="0">
              <a:buNone/>
            </a:pPr>
            <a:r>
              <a:rPr lang="en-US" sz="2400" dirty="0"/>
              <a:t>Your task is to write a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version</a:t>
            </a:r>
            <a:r>
              <a:rPr lang="en-US" sz="2400" dirty="0"/>
              <a:t> (v2!) of this function, called </a:t>
            </a:r>
            <a:r>
              <a:rPr lang="en-US" sz="2400" b="1" dirty="0"/>
              <a:t>guess_the_number_v2().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318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This v2 function will have the following features, replacing the previous ones:</a:t>
            </a:r>
          </a:p>
          <a:p>
            <a:r>
              <a:rPr lang="en-US" sz="2200" dirty="0"/>
              <a:t>The game will </a:t>
            </a:r>
            <a:r>
              <a:rPr lang="en-US" sz="2200" b="1" dirty="0"/>
              <a:t>keep</a:t>
            </a:r>
            <a:r>
              <a:rPr lang="en-US" sz="2200" dirty="0"/>
              <a:t> </a:t>
            </a:r>
            <a:r>
              <a:rPr lang="en-US" sz="2200" b="1" dirty="0"/>
              <a:t>on</a:t>
            </a:r>
            <a:r>
              <a:rPr lang="en-US" sz="2200" dirty="0"/>
              <a:t> </a:t>
            </a:r>
            <a:r>
              <a:rPr lang="en-US" sz="2200" b="1" dirty="0"/>
              <a:t>asking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user</a:t>
            </a:r>
            <a:r>
              <a:rPr lang="en-US" sz="2200" dirty="0"/>
              <a:t> </a:t>
            </a:r>
            <a:r>
              <a:rPr lang="en-US" sz="2200" b="1" dirty="0"/>
              <a:t>to</a:t>
            </a:r>
            <a:r>
              <a:rPr lang="en-US" sz="2200" dirty="0"/>
              <a:t> </a:t>
            </a:r>
            <a:r>
              <a:rPr lang="en-US" sz="2200" b="1" dirty="0"/>
              <a:t>input()</a:t>
            </a:r>
            <a:r>
              <a:rPr lang="en-US" sz="2200" dirty="0"/>
              <a:t> values, </a:t>
            </a:r>
            <a:r>
              <a:rPr lang="en-US" sz="2200" b="1" dirty="0"/>
              <a:t>until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right</a:t>
            </a:r>
            <a:r>
              <a:rPr lang="en-US" sz="2200" dirty="0"/>
              <a:t> </a:t>
            </a:r>
            <a:r>
              <a:rPr lang="en-US" sz="2200" b="1" dirty="0"/>
              <a:t>number</a:t>
            </a:r>
            <a:r>
              <a:rPr lang="en-US" sz="2200" dirty="0"/>
              <a:t> </a:t>
            </a:r>
            <a:r>
              <a:rPr lang="en-US" sz="2200" b="1" dirty="0"/>
              <a:t>is</a:t>
            </a:r>
            <a:r>
              <a:rPr lang="en-US" sz="2200" dirty="0"/>
              <a:t> </a:t>
            </a:r>
            <a:r>
              <a:rPr lang="en-US" sz="2200" b="1" dirty="0"/>
              <a:t>found</a:t>
            </a:r>
            <a:r>
              <a:rPr lang="en-US" sz="2200" dirty="0"/>
              <a:t>.</a:t>
            </a:r>
          </a:p>
          <a:p>
            <a:r>
              <a:rPr lang="en-US" sz="2200" dirty="0"/>
              <a:t>It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message</a:t>
            </a:r>
            <a:r>
              <a:rPr lang="en-US" sz="2200" dirty="0"/>
              <a:t> "Your have found the right number!", </a:t>
            </a:r>
            <a:r>
              <a:rPr lang="en-US" sz="2200" b="1" dirty="0"/>
              <a:t>once the user has found the right number.</a:t>
            </a:r>
          </a:p>
          <a:p>
            <a:r>
              <a:rPr lang="en-US" sz="2200" dirty="0"/>
              <a:t>When that happens, it </a:t>
            </a:r>
            <a:r>
              <a:rPr lang="en-US" sz="2200" b="1" dirty="0"/>
              <a:t>also displays </a:t>
            </a:r>
            <a:r>
              <a:rPr lang="en-US" sz="2200" dirty="0"/>
              <a:t>"It only took you ... tries!" with the blank filled with the number of times the user had to type a number via input().</a:t>
            </a:r>
          </a:p>
          <a:p>
            <a:r>
              <a:rPr lang="en-US" sz="2200" dirty="0"/>
              <a:t>Once the number has been found, the function no longer asks the user for inputs and stops.</a:t>
            </a:r>
          </a:p>
          <a:p>
            <a:r>
              <a:rPr lang="en-US" sz="2200" b="1" dirty="0"/>
              <a:t>While the user has not found the right number</a:t>
            </a:r>
            <a:r>
              <a:rPr lang="en-US" sz="2200" dirty="0"/>
              <a:t>, the game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either</a:t>
            </a:r>
          </a:p>
          <a:p>
            <a:pPr lvl="1"/>
            <a:r>
              <a:rPr lang="en-US" sz="2200" dirty="0"/>
              <a:t>"Your number is lower than the hidden number." (if the last number entered by the user is lower than the hidden number)</a:t>
            </a:r>
          </a:p>
          <a:p>
            <a:pPr lvl="1"/>
            <a:r>
              <a:rPr lang="en-US" sz="2200" dirty="0"/>
              <a:t>or "Your number is higher than the hidden number." (if the last number entered by the user is higher than the hidden number).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931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1080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055815" y="6239528"/>
            <a:ext cx="804985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501085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2215</Words>
  <Application>Microsoft Office PowerPoint</Application>
  <PresentationFormat>Widescreen</PresentationFormat>
  <Paragraphs>206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ILP 2022 – W2S3 While/Break statements</vt:lpstr>
      <vt:lpstr>Outline (Week2, Session3 – W2S3)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Activity 1 - How many hits can you take</vt:lpstr>
      <vt:lpstr>Activity 2 – Guess the number game v2</vt:lpstr>
      <vt:lpstr>Activity 2 – Guess the number game v2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441</cp:revision>
  <dcterms:created xsi:type="dcterms:W3CDTF">2020-05-19T08:08:47Z</dcterms:created>
  <dcterms:modified xsi:type="dcterms:W3CDTF">2022-09-27T09:20:57Z</dcterms:modified>
</cp:coreProperties>
</file>